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40A686-B24F-44ED-A8C9-96A3D56CC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s-C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5F0C23-E556-4DFA-AF77-532A5A0A9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s-C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35B4C1-F089-4A8E-943E-03C59CB9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F676-B1AC-4B63-8F4D-A51EA3D3946E}" type="datetimeFigureOut">
              <a:rPr lang="es-CR" smtClean="0"/>
              <a:t>09/11/2020</a:t>
            </a:fld>
            <a:endParaRPr lang="es-C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8718E7-43F8-4CB3-8AF8-076F3D73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A0DF59-8E79-42C8-A0FB-3297B150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D046-E965-4E2D-B112-31D26353715A}" type="slidenum">
              <a:rPr lang="es-CR" smtClean="0"/>
              <a:t>‹N°›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0628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5A1013-0A7A-4B96-8C22-9E4D56BD8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C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DBCC25-228F-4955-9AEA-AFDDD437B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C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9F16FA-D366-41B3-85ED-E554C0BDA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F676-B1AC-4B63-8F4D-A51EA3D3946E}" type="datetimeFigureOut">
              <a:rPr lang="es-CR" smtClean="0"/>
              <a:t>09/11/2020</a:t>
            </a:fld>
            <a:endParaRPr lang="es-C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F93A1C-F2A5-4C5F-89A9-A686F279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B971A8-C81C-48F7-B296-C0A0478DC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D046-E965-4E2D-B112-31D26353715A}" type="slidenum">
              <a:rPr lang="es-CR" smtClean="0"/>
              <a:t>‹N°›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0575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8801A8C-8666-4DBE-A9EF-DF8F55C9B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s-C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FF4D05-A62C-45F8-81BD-F40FC7B86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C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5F7F81-0784-4098-854E-0106D7ED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F676-B1AC-4B63-8F4D-A51EA3D3946E}" type="datetimeFigureOut">
              <a:rPr lang="es-CR" smtClean="0"/>
              <a:t>09/11/2020</a:t>
            </a:fld>
            <a:endParaRPr lang="es-C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12D3D3-750F-4916-BAB3-AE5C6759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705785-3C81-4D81-8770-8BAD6A25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D046-E965-4E2D-B112-31D26353715A}" type="slidenum">
              <a:rPr lang="es-CR" smtClean="0"/>
              <a:t>‹N°›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4115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EFAB17-75D1-4BD2-A409-86F54DD2A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C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C7393F-182A-49AB-BE99-1C94593CE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C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BA7CD0-4C49-4556-BBFD-943558554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F676-B1AC-4B63-8F4D-A51EA3D3946E}" type="datetimeFigureOut">
              <a:rPr lang="es-CR" smtClean="0"/>
              <a:t>09/11/2020</a:t>
            </a:fld>
            <a:endParaRPr lang="es-C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19D7ED-16A3-4B19-A84F-C66B0E622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11D9EB-E029-4076-8636-8BD3B387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D046-E965-4E2D-B112-31D26353715A}" type="slidenum">
              <a:rPr lang="es-CR" smtClean="0"/>
              <a:t>‹N°›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1704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3452E5-6286-48CB-A183-C1F54222C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s-C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42841B-676B-4939-8868-AB595BA46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A1328A-8109-4065-9FAF-05F2AD93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F676-B1AC-4B63-8F4D-A51EA3D3946E}" type="datetimeFigureOut">
              <a:rPr lang="es-CR" smtClean="0"/>
              <a:t>09/11/2020</a:t>
            </a:fld>
            <a:endParaRPr lang="es-C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5A5281-B96C-4648-AE9D-7D922F23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B95FD5-A34A-4DD4-B152-65412A38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D046-E965-4E2D-B112-31D26353715A}" type="slidenum">
              <a:rPr lang="es-CR" smtClean="0"/>
              <a:t>‹N°›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560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AE0F5-D262-4B65-8824-5E227D87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C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445402-EBC9-40E3-AB73-4D529B03E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C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9C3686-B3C7-4506-9B8E-B4E901F23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C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98D6DC-0B87-4D96-A8F8-1D3AF06F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F676-B1AC-4B63-8F4D-A51EA3D3946E}" type="datetimeFigureOut">
              <a:rPr lang="es-CR" smtClean="0"/>
              <a:t>09/11/2020</a:t>
            </a:fld>
            <a:endParaRPr lang="es-C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C41B78-76D2-418B-9E6E-623D13E5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494ACE-36F9-47ED-9900-FC0AB0E91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D046-E965-4E2D-B112-31D26353715A}" type="slidenum">
              <a:rPr lang="es-CR" smtClean="0"/>
              <a:t>‹N°›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0072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C221DF-34F8-4D33-A5A1-A8B07DE9D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s-C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4E7577-D11A-4B2D-A37E-B464F2E4A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3A0C60-F92E-4227-AAEC-F344059CC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C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88CA0F0-8821-4038-9F91-8FE7873426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B4EF3B-E557-43CB-8D2F-1201B6432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C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F905F6C-2734-4450-82A2-95F345FB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F676-B1AC-4B63-8F4D-A51EA3D3946E}" type="datetimeFigureOut">
              <a:rPr lang="es-CR" smtClean="0"/>
              <a:t>09/11/2020</a:t>
            </a:fld>
            <a:endParaRPr lang="es-C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A665799-D873-4F6E-8357-886A2F7A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7290C2D-D5D0-4416-AC14-C704B2D3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D046-E965-4E2D-B112-31D26353715A}" type="slidenum">
              <a:rPr lang="es-CR" smtClean="0"/>
              <a:t>‹N°›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7408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FF9834-B112-42B4-A5FA-A041BAFD4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C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4E6CED-B738-4E48-8986-C19055168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F676-B1AC-4B63-8F4D-A51EA3D3946E}" type="datetimeFigureOut">
              <a:rPr lang="es-CR" smtClean="0"/>
              <a:t>09/11/2020</a:t>
            </a:fld>
            <a:endParaRPr lang="es-C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B2FD5A-1101-4183-B588-F5FFC869B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32972A-69B4-4EB4-ADB5-BFBCB488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D046-E965-4E2D-B112-31D26353715A}" type="slidenum">
              <a:rPr lang="es-CR" smtClean="0"/>
              <a:t>‹N°›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2716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71B8EF-7EE0-48C3-995F-3F4ECD8F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F676-B1AC-4B63-8F4D-A51EA3D3946E}" type="datetimeFigureOut">
              <a:rPr lang="es-CR" smtClean="0"/>
              <a:t>09/11/2020</a:t>
            </a:fld>
            <a:endParaRPr lang="es-C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B7EDE3-2E76-4047-BE38-1CB0CD31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8A323C-F987-4FC6-85B8-607F6A42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D046-E965-4E2D-B112-31D26353715A}" type="slidenum">
              <a:rPr lang="es-CR" smtClean="0"/>
              <a:t>‹N°›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3803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35472C-AC9C-4B1A-92F0-F79FB2E6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s-C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720164-7152-4CB7-A405-C13A8422C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C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4F4C4F-F369-4B85-84CD-2619D70EE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4E3A436-D181-477D-9857-3CC72E91E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F676-B1AC-4B63-8F4D-A51EA3D3946E}" type="datetimeFigureOut">
              <a:rPr lang="es-CR" smtClean="0"/>
              <a:t>09/11/2020</a:t>
            </a:fld>
            <a:endParaRPr lang="es-C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35230D-85CB-4C88-B8A9-55837D2F5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CFF27B-E4C3-4BCB-96CB-3DBBC24F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D046-E965-4E2D-B112-31D26353715A}" type="slidenum">
              <a:rPr lang="es-CR" smtClean="0"/>
              <a:t>‹N°›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0836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B71462-2F94-4276-8711-E547CDE0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s-C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F762606-1077-45FF-9E8A-0DE89B415F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8EECA4-D4A7-4552-B44C-780A66062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9B4EE1-CBE3-4ADD-AD97-414B68D8F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F676-B1AC-4B63-8F4D-A51EA3D3946E}" type="datetimeFigureOut">
              <a:rPr lang="es-CR" smtClean="0"/>
              <a:t>09/11/2020</a:t>
            </a:fld>
            <a:endParaRPr lang="es-C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21917F-21FC-48E9-A388-0004F85D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0AD64A-9211-44DA-8BAF-C2E0686F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D046-E965-4E2D-B112-31D26353715A}" type="slidenum">
              <a:rPr lang="es-CR" smtClean="0"/>
              <a:t>‹N°›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1155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55FFD92-2155-44FF-B428-E907B8755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s-C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145416-CC89-4C5C-87EA-E476D8C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C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092E36-8B75-404E-BABD-0DFBEABC5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5F676-B1AC-4B63-8F4D-A51EA3D3946E}" type="datetimeFigureOut">
              <a:rPr lang="es-CR" smtClean="0"/>
              <a:t>09/11/2020</a:t>
            </a:fld>
            <a:endParaRPr lang="es-C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8AB21C-44EF-4E2C-ADE4-A5C70229C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D36F5B-05DB-4C5C-8782-0C0FD0E3B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D046-E965-4E2D-B112-31D26353715A}" type="slidenum">
              <a:rPr lang="es-CR" smtClean="0"/>
              <a:t>‹N°›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5222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AE61347-E67E-40DB-9D6F-C02695ECF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255" y="1670237"/>
            <a:ext cx="6718183" cy="3520328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73FDFFCE-6048-4972-BE52-63A0B6772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41" y="31376"/>
            <a:ext cx="4827495" cy="682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5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305D3CD-9414-491B-9CB7-98C5624D0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255" y="1670237"/>
            <a:ext cx="6718183" cy="3520328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0AC7492E-048B-460A-9D60-931C3CD3C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34" y="0"/>
            <a:ext cx="484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6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305D3CD-9414-491B-9CB7-98C5624D0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255" y="1670237"/>
            <a:ext cx="6718183" cy="3520328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7FEFB16-EB9E-481B-B436-AF30EB7D6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817" y="0"/>
            <a:ext cx="484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3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305D3CD-9414-491B-9CB7-98C5624D0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255" y="1670237"/>
            <a:ext cx="6718183" cy="3520328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6C651FE1-CE64-4EF0-85B9-852C46543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17" y="0"/>
            <a:ext cx="484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60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305D3CD-9414-491B-9CB7-98C5624D0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255" y="1670237"/>
            <a:ext cx="6718183" cy="3520328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8BA319BE-B171-4B4E-9C82-3C0261ED3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523" y="0"/>
            <a:ext cx="484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60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305D3CD-9414-491B-9CB7-98C5624D0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255" y="1670237"/>
            <a:ext cx="6718183" cy="3520328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4F5A612-6573-4F4E-9517-C60DBE75E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93" y="0"/>
            <a:ext cx="484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405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Beatrice Passot</dc:creator>
  <cp:lastModifiedBy>Beatrice Passot</cp:lastModifiedBy>
  <cp:revision>1</cp:revision>
  <dcterms:created xsi:type="dcterms:W3CDTF">2020-11-09T23:49:10Z</dcterms:created>
  <dcterms:modified xsi:type="dcterms:W3CDTF">2020-11-09T23:55:07Z</dcterms:modified>
</cp:coreProperties>
</file>